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4" r:id="rId5"/>
    <p:sldId id="280" r:id="rId6"/>
    <p:sldId id="285" r:id="rId7"/>
    <p:sldId id="281" r:id="rId8"/>
    <p:sldId id="282" r:id="rId9"/>
    <p:sldId id="286" r:id="rId10"/>
    <p:sldId id="287" r:id="rId11"/>
    <p:sldId id="288" r:id="rId12"/>
    <p:sldId id="283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7880"/>
    <a:srgbClr val="87AB93"/>
    <a:srgbClr val="6F9D77"/>
    <a:srgbClr val="478159"/>
    <a:srgbClr val="68ABB4"/>
    <a:srgbClr val="F9F2EB"/>
    <a:srgbClr val="5890FE"/>
    <a:srgbClr val="355698"/>
    <a:srgbClr val="4977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E4D9D-8356-B947-A23A-6C4B46C59399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626C36-2737-1447-8E35-0D0C9A4CDF34}">
      <dgm:prSet phldrT="[Text]"/>
      <dgm:spPr>
        <a:solidFill>
          <a:srgbClr val="407880"/>
        </a:solidFill>
      </dgm:spPr>
      <dgm:t>
        <a:bodyPr/>
        <a:lstStyle/>
        <a:p>
          <a:r>
            <a:rPr lang="en-US" dirty="0"/>
            <a:t>Final paper</a:t>
          </a:r>
        </a:p>
      </dgm:t>
    </dgm:pt>
    <dgm:pt modelId="{30BDB634-A17C-EB4A-A378-B4A4B7BB67D4}" type="parTrans" cxnId="{BCA04B6A-A7CF-494D-A309-3A652CC51FEF}">
      <dgm:prSet/>
      <dgm:spPr/>
      <dgm:t>
        <a:bodyPr/>
        <a:lstStyle/>
        <a:p>
          <a:endParaRPr lang="en-US"/>
        </a:p>
      </dgm:t>
    </dgm:pt>
    <dgm:pt modelId="{30627F44-2E0D-EF45-8E0E-5D100594C432}" type="sibTrans" cxnId="{BCA04B6A-A7CF-494D-A309-3A652CC51FEF}">
      <dgm:prSet/>
      <dgm:spPr/>
      <dgm:t>
        <a:bodyPr/>
        <a:lstStyle/>
        <a:p>
          <a:endParaRPr lang="en-US"/>
        </a:p>
      </dgm:t>
    </dgm:pt>
    <dgm:pt modelId="{14686C2B-6F1D-274C-B078-29175C420577}">
      <dgm:prSet phldrT="[Text]"/>
      <dgm:spPr>
        <a:solidFill>
          <a:srgbClr val="407880"/>
        </a:solidFill>
      </dgm:spPr>
      <dgm:t>
        <a:bodyPr/>
        <a:lstStyle/>
        <a:p>
          <a:r>
            <a:rPr lang="en-US" dirty="0"/>
            <a:t>Idea 1</a:t>
          </a:r>
        </a:p>
      </dgm:t>
    </dgm:pt>
    <dgm:pt modelId="{0564EBBA-B4EA-B547-B064-7E83EE6A9A0E}" type="parTrans" cxnId="{52AC3FB4-1E1F-D042-8B39-F098E471F1AF}">
      <dgm:prSet/>
      <dgm:spPr>
        <a:solidFill>
          <a:srgbClr val="68ABB4"/>
        </a:solidFill>
      </dgm:spPr>
      <dgm:t>
        <a:bodyPr/>
        <a:lstStyle/>
        <a:p>
          <a:endParaRPr lang="en-US"/>
        </a:p>
      </dgm:t>
    </dgm:pt>
    <dgm:pt modelId="{4EAE973B-0192-0F49-A5C0-CA7F246C8589}" type="sibTrans" cxnId="{52AC3FB4-1E1F-D042-8B39-F098E471F1AF}">
      <dgm:prSet/>
      <dgm:spPr/>
      <dgm:t>
        <a:bodyPr/>
        <a:lstStyle/>
        <a:p>
          <a:endParaRPr lang="en-US"/>
        </a:p>
      </dgm:t>
    </dgm:pt>
    <dgm:pt modelId="{B7426098-87F5-C045-91B9-9A730A855708}">
      <dgm:prSet phldrT="[Text]"/>
      <dgm:spPr>
        <a:solidFill>
          <a:srgbClr val="407880"/>
        </a:solidFill>
      </dgm:spPr>
      <dgm:t>
        <a:bodyPr/>
        <a:lstStyle/>
        <a:p>
          <a:r>
            <a:rPr lang="en-US" dirty="0"/>
            <a:t>Idea 2</a:t>
          </a:r>
        </a:p>
      </dgm:t>
    </dgm:pt>
    <dgm:pt modelId="{FBDB8091-9FBF-9245-94D2-0A81B755779B}" type="parTrans" cxnId="{83B16514-E488-8941-A6DC-92740839B80A}">
      <dgm:prSet/>
      <dgm:spPr>
        <a:solidFill>
          <a:srgbClr val="68ABB4"/>
        </a:solidFill>
      </dgm:spPr>
      <dgm:t>
        <a:bodyPr/>
        <a:lstStyle/>
        <a:p>
          <a:endParaRPr lang="en-US"/>
        </a:p>
      </dgm:t>
    </dgm:pt>
    <dgm:pt modelId="{C5C1738F-464E-0840-9E22-76AA4EEC7D0A}" type="sibTrans" cxnId="{83B16514-E488-8941-A6DC-92740839B80A}">
      <dgm:prSet/>
      <dgm:spPr/>
      <dgm:t>
        <a:bodyPr/>
        <a:lstStyle/>
        <a:p>
          <a:endParaRPr lang="en-US"/>
        </a:p>
      </dgm:t>
    </dgm:pt>
    <dgm:pt modelId="{B0F1D587-60DA-9D44-99E4-2B6470607CCA}">
      <dgm:prSet phldrT="[Text]"/>
      <dgm:spPr>
        <a:solidFill>
          <a:srgbClr val="407880"/>
        </a:solidFill>
      </dgm:spPr>
      <dgm:t>
        <a:bodyPr/>
        <a:lstStyle/>
        <a:p>
          <a:r>
            <a:rPr lang="en-US" dirty="0"/>
            <a:t>Idea 3</a:t>
          </a:r>
        </a:p>
      </dgm:t>
    </dgm:pt>
    <dgm:pt modelId="{A1A41A94-5364-6E43-B542-067DD3A05F17}" type="parTrans" cxnId="{DBE649A2-30E9-8B4D-A60D-2F453F0CB3E3}">
      <dgm:prSet/>
      <dgm:spPr>
        <a:solidFill>
          <a:srgbClr val="68ABB4"/>
        </a:solidFill>
      </dgm:spPr>
      <dgm:t>
        <a:bodyPr/>
        <a:lstStyle/>
        <a:p>
          <a:endParaRPr lang="en-US"/>
        </a:p>
      </dgm:t>
    </dgm:pt>
    <dgm:pt modelId="{C1DB9D2D-D13F-464A-9CB4-0F92BF24166A}" type="sibTrans" cxnId="{DBE649A2-30E9-8B4D-A60D-2F453F0CB3E3}">
      <dgm:prSet/>
      <dgm:spPr/>
      <dgm:t>
        <a:bodyPr/>
        <a:lstStyle/>
        <a:p>
          <a:endParaRPr lang="en-US"/>
        </a:p>
      </dgm:t>
    </dgm:pt>
    <dgm:pt modelId="{F834FA86-3F6F-2E42-AD32-2F27DC2FAB99}" type="pres">
      <dgm:prSet presAssocID="{101E4D9D-8356-B947-A23A-6C4B46C5939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E35A4A8-F7B7-8240-90BE-E359B9F19A7A}" type="pres">
      <dgm:prSet presAssocID="{82626C36-2737-1447-8E35-0D0C9A4CDF34}" presName="centerShape" presStyleLbl="node0" presStyleIdx="0" presStyleCnt="1"/>
      <dgm:spPr/>
    </dgm:pt>
    <dgm:pt modelId="{A907085D-5D5A-1444-BFE1-7671B07C1558}" type="pres">
      <dgm:prSet presAssocID="{0564EBBA-B4EA-B547-B064-7E83EE6A9A0E}" presName="parTrans" presStyleLbl="bgSibTrans2D1" presStyleIdx="0" presStyleCnt="3"/>
      <dgm:spPr/>
    </dgm:pt>
    <dgm:pt modelId="{60233B1E-077A-1D4D-9A55-94B9761DEC83}" type="pres">
      <dgm:prSet presAssocID="{14686C2B-6F1D-274C-B078-29175C420577}" presName="node" presStyleLbl="node1" presStyleIdx="0" presStyleCnt="3">
        <dgm:presLayoutVars>
          <dgm:bulletEnabled val="1"/>
        </dgm:presLayoutVars>
      </dgm:prSet>
      <dgm:spPr/>
    </dgm:pt>
    <dgm:pt modelId="{25C182E7-CF4C-F64D-B35E-399599B03E77}" type="pres">
      <dgm:prSet presAssocID="{FBDB8091-9FBF-9245-94D2-0A81B755779B}" presName="parTrans" presStyleLbl="bgSibTrans2D1" presStyleIdx="1" presStyleCnt="3"/>
      <dgm:spPr/>
    </dgm:pt>
    <dgm:pt modelId="{68F360B2-F8FE-4641-9C67-5A81E4AA949A}" type="pres">
      <dgm:prSet presAssocID="{B7426098-87F5-C045-91B9-9A730A855708}" presName="node" presStyleLbl="node1" presStyleIdx="1" presStyleCnt="3">
        <dgm:presLayoutVars>
          <dgm:bulletEnabled val="1"/>
        </dgm:presLayoutVars>
      </dgm:prSet>
      <dgm:spPr/>
    </dgm:pt>
    <dgm:pt modelId="{AFBCA4BB-9A3A-BB4E-BD57-9FCCAA0554C1}" type="pres">
      <dgm:prSet presAssocID="{A1A41A94-5364-6E43-B542-067DD3A05F17}" presName="parTrans" presStyleLbl="bgSibTrans2D1" presStyleIdx="2" presStyleCnt="3"/>
      <dgm:spPr/>
    </dgm:pt>
    <dgm:pt modelId="{6C6B7D9E-5C70-CA4B-B26A-6930813CE689}" type="pres">
      <dgm:prSet presAssocID="{B0F1D587-60DA-9D44-99E4-2B6470607CCA}" presName="node" presStyleLbl="node1" presStyleIdx="2" presStyleCnt="3">
        <dgm:presLayoutVars>
          <dgm:bulletEnabled val="1"/>
        </dgm:presLayoutVars>
      </dgm:prSet>
      <dgm:spPr/>
    </dgm:pt>
  </dgm:ptLst>
  <dgm:cxnLst>
    <dgm:cxn modelId="{83B16514-E488-8941-A6DC-92740839B80A}" srcId="{82626C36-2737-1447-8E35-0D0C9A4CDF34}" destId="{B7426098-87F5-C045-91B9-9A730A855708}" srcOrd="1" destOrd="0" parTransId="{FBDB8091-9FBF-9245-94D2-0A81B755779B}" sibTransId="{C5C1738F-464E-0840-9E22-76AA4EEC7D0A}"/>
    <dgm:cxn modelId="{F36CD414-10DD-9140-8BB6-E5EAE5D4B0F5}" type="presOf" srcId="{14686C2B-6F1D-274C-B078-29175C420577}" destId="{60233B1E-077A-1D4D-9A55-94B9761DEC83}" srcOrd="0" destOrd="0" presId="urn:microsoft.com/office/officeart/2005/8/layout/radial4"/>
    <dgm:cxn modelId="{D66E923B-CE24-0A4B-8995-BBA344A7C97B}" type="presOf" srcId="{A1A41A94-5364-6E43-B542-067DD3A05F17}" destId="{AFBCA4BB-9A3A-BB4E-BD57-9FCCAA0554C1}" srcOrd="0" destOrd="0" presId="urn:microsoft.com/office/officeart/2005/8/layout/radial4"/>
    <dgm:cxn modelId="{BCA04B6A-A7CF-494D-A309-3A652CC51FEF}" srcId="{101E4D9D-8356-B947-A23A-6C4B46C59399}" destId="{82626C36-2737-1447-8E35-0D0C9A4CDF34}" srcOrd="0" destOrd="0" parTransId="{30BDB634-A17C-EB4A-A378-B4A4B7BB67D4}" sibTransId="{30627F44-2E0D-EF45-8E0E-5D100594C432}"/>
    <dgm:cxn modelId="{BD57B76B-4017-B648-8AB8-F28A310F2390}" type="presOf" srcId="{B7426098-87F5-C045-91B9-9A730A855708}" destId="{68F360B2-F8FE-4641-9C67-5A81E4AA949A}" srcOrd="0" destOrd="0" presId="urn:microsoft.com/office/officeart/2005/8/layout/radial4"/>
    <dgm:cxn modelId="{8A97778D-ED6C-5B44-AECF-35ACC2839909}" type="presOf" srcId="{B0F1D587-60DA-9D44-99E4-2B6470607CCA}" destId="{6C6B7D9E-5C70-CA4B-B26A-6930813CE689}" srcOrd="0" destOrd="0" presId="urn:microsoft.com/office/officeart/2005/8/layout/radial4"/>
    <dgm:cxn modelId="{DBE649A2-30E9-8B4D-A60D-2F453F0CB3E3}" srcId="{82626C36-2737-1447-8E35-0D0C9A4CDF34}" destId="{B0F1D587-60DA-9D44-99E4-2B6470607CCA}" srcOrd="2" destOrd="0" parTransId="{A1A41A94-5364-6E43-B542-067DD3A05F17}" sibTransId="{C1DB9D2D-D13F-464A-9CB4-0F92BF24166A}"/>
    <dgm:cxn modelId="{2C0F2EB3-D4B1-D346-B6CC-E0F6202413EF}" type="presOf" srcId="{0564EBBA-B4EA-B547-B064-7E83EE6A9A0E}" destId="{A907085D-5D5A-1444-BFE1-7671B07C1558}" srcOrd="0" destOrd="0" presId="urn:microsoft.com/office/officeart/2005/8/layout/radial4"/>
    <dgm:cxn modelId="{52AC3FB4-1E1F-D042-8B39-F098E471F1AF}" srcId="{82626C36-2737-1447-8E35-0D0C9A4CDF34}" destId="{14686C2B-6F1D-274C-B078-29175C420577}" srcOrd="0" destOrd="0" parTransId="{0564EBBA-B4EA-B547-B064-7E83EE6A9A0E}" sibTransId="{4EAE973B-0192-0F49-A5C0-CA7F246C8589}"/>
    <dgm:cxn modelId="{D5520CBA-E0F6-9F49-8B09-EAB363453A42}" type="presOf" srcId="{82626C36-2737-1447-8E35-0D0C9A4CDF34}" destId="{3E35A4A8-F7B7-8240-90BE-E359B9F19A7A}" srcOrd="0" destOrd="0" presId="urn:microsoft.com/office/officeart/2005/8/layout/radial4"/>
    <dgm:cxn modelId="{21979ADD-ADA9-B243-BE96-A78566427CF4}" type="presOf" srcId="{FBDB8091-9FBF-9245-94D2-0A81B755779B}" destId="{25C182E7-CF4C-F64D-B35E-399599B03E77}" srcOrd="0" destOrd="0" presId="urn:microsoft.com/office/officeart/2005/8/layout/radial4"/>
    <dgm:cxn modelId="{917FF0F0-122F-AC4E-9700-D1D79C79B00B}" type="presOf" srcId="{101E4D9D-8356-B947-A23A-6C4B46C59399}" destId="{F834FA86-3F6F-2E42-AD32-2F27DC2FAB99}" srcOrd="0" destOrd="0" presId="urn:microsoft.com/office/officeart/2005/8/layout/radial4"/>
    <dgm:cxn modelId="{8CFA4D30-D39B-D640-B033-D9EF2683F993}" type="presParOf" srcId="{F834FA86-3F6F-2E42-AD32-2F27DC2FAB99}" destId="{3E35A4A8-F7B7-8240-90BE-E359B9F19A7A}" srcOrd="0" destOrd="0" presId="urn:microsoft.com/office/officeart/2005/8/layout/radial4"/>
    <dgm:cxn modelId="{24F78DBA-9D3F-A349-B82F-520746FFB4CB}" type="presParOf" srcId="{F834FA86-3F6F-2E42-AD32-2F27DC2FAB99}" destId="{A907085D-5D5A-1444-BFE1-7671B07C1558}" srcOrd="1" destOrd="0" presId="urn:microsoft.com/office/officeart/2005/8/layout/radial4"/>
    <dgm:cxn modelId="{873CEDCC-4633-484E-8608-1478F789A548}" type="presParOf" srcId="{F834FA86-3F6F-2E42-AD32-2F27DC2FAB99}" destId="{60233B1E-077A-1D4D-9A55-94B9761DEC83}" srcOrd="2" destOrd="0" presId="urn:microsoft.com/office/officeart/2005/8/layout/radial4"/>
    <dgm:cxn modelId="{88608073-96D2-8845-B109-54A2166B835A}" type="presParOf" srcId="{F834FA86-3F6F-2E42-AD32-2F27DC2FAB99}" destId="{25C182E7-CF4C-F64D-B35E-399599B03E77}" srcOrd="3" destOrd="0" presId="urn:microsoft.com/office/officeart/2005/8/layout/radial4"/>
    <dgm:cxn modelId="{2005ED4A-E133-C145-900E-1077D09929D6}" type="presParOf" srcId="{F834FA86-3F6F-2E42-AD32-2F27DC2FAB99}" destId="{68F360B2-F8FE-4641-9C67-5A81E4AA949A}" srcOrd="4" destOrd="0" presId="urn:microsoft.com/office/officeart/2005/8/layout/radial4"/>
    <dgm:cxn modelId="{82979EBE-6BC5-E149-9AE4-23457239170D}" type="presParOf" srcId="{F834FA86-3F6F-2E42-AD32-2F27DC2FAB99}" destId="{AFBCA4BB-9A3A-BB4E-BD57-9FCCAA0554C1}" srcOrd="5" destOrd="0" presId="urn:microsoft.com/office/officeart/2005/8/layout/radial4"/>
    <dgm:cxn modelId="{7F4FB3C5-2212-A744-913F-5A16DB219BCD}" type="presParOf" srcId="{F834FA86-3F6F-2E42-AD32-2F27DC2FAB99}" destId="{6C6B7D9E-5C70-CA4B-B26A-6930813CE68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5A4A8-F7B7-8240-90BE-E359B9F19A7A}">
      <dsp:nvSpPr>
        <dsp:cNvPr id="0" name=""/>
        <dsp:cNvSpPr/>
      </dsp:nvSpPr>
      <dsp:spPr>
        <a:xfrm>
          <a:off x="3297902" y="2002820"/>
          <a:ext cx="1683008" cy="1683008"/>
        </a:xfrm>
        <a:prstGeom prst="ellipse">
          <a:avLst/>
        </a:prstGeom>
        <a:solidFill>
          <a:srgbClr val="4078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Final paper</a:t>
          </a:r>
        </a:p>
      </dsp:txBody>
      <dsp:txXfrm>
        <a:off x="3544373" y="2249291"/>
        <a:ext cx="1190066" cy="1190066"/>
      </dsp:txXfrm>
    </dsp:sp>
    <dsp:sp modelId="{A907085D-5D5A-1444-BFE1-7671B07C1558}">
      <dsp:nvSpPr>
        <dsp:cNvPr id="0" name=""/>
        <dsp:cNvSpPr/>
      </dsp:nvSpPr>
      <dsp:spPr>
        <a:xfrm rot="12900000">
          <a:off x="2217088" y="1709429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68ABB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233B1E-077A-1D4D-9A55-94B9761DEC83}">
      <dsp:nvSpPr>
        <dsp:cNvPr id="0" name=""/>
        <dsp:cNvSpPr/>
      </dsp:nvSpPr>
      <dsp:spPr>
        <a:xfrm>
          <a:off x="1534131" y="940314"/>
          <a:ext cx="1598857" cy="1279086"/>
        </a:xfrm>
        <a:prstGeom prst="roundRect">
          <a:avLst>
            <a:gd name="adj" fmla="val 10000"/>
          </a:avLst>
        </a:prstGeom>
        <a:solidFill>
          <a:srgbClr val="4078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Idea 1</a:t>
          </a:r>
        </a:p>
      </dsp:txBody>
      <dsp:txXfrm>
        <a:off x="1571594" y="977777"/>
        <a:ext cx="1523931" cy="1204160"/>
      </dsp:txXfrm>
    </dsp:sp>
    <dsp:sp modelId="{25C182E7-CF4C-F64D-B35E-399599B03E77}">
      <dsp:nvSpPr>
        <dsp:cNvPr id="0" name=""/>
        <dsp:cNvSpPr/>
      </dsp:nvSpPr>
      <dsp:spPr>
        <a:xfrm rot="16200000">
          <a:off x="3495376" y="1043995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68ABB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F360B2-F8FE-4641-9C67-5A81E4AA949A}">
      <dsp:nvSpPr>
        <dsp:cNvPr id="0" name=""/>
        <dsp:cNvSpPr/>
      </dsp:nvSpPr>
      <dsp:spPr>
        <a:xfrm>
          <a:off x="3339977" y="250"/>
          <a:ext cx="1598857" cy="1279086"/>
        </a:xfrm>
        <a:prstGeom prst="roundRect">
          <a:avLst>
            <a:gd name="adj" fmla="val 10000"/>
          </a:avLst>
        </a:prstGeom>
        <a:solidFill>
          <a:srgbClr val="4078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Idea 2</a:t>
          </a:r>
        </a:p>
      </dsp:txBody>
      <dsp:txXfrm>
        <a:off x="3377440" y="37713"/>
        <a:ext cx="1523931" cy="1204160"/>
      </dsp:txXfrm>
    </dsp:sp>
    <dsp:sp modelId="{AFBCA4BB-9A3A-BB4E-BD57-9FCCAA0554C1}">
      <dsp:nvSpPr>
        <dsp:cNvPr id="0" name=""/>
        <dsp:cNvSpPr/>
      </dsp:nvSpPr>
      <dsp:spPr>
        <a:xfrm rot="19500000">
          <a:off x="4773663" y="1709429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68ABB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6B7D9E-5C70-CA4B-B26A-6930813CE689}">
      <dsp:nvSpPr>
        <dsp:cNvPr id="0" name=""/>
        <dsp:cNvSpPr/>
      </dsp:nvSpPr>
      <dsp:spPr>
        <a:xfrm>
          <a:off x="5145823" y="940314"/>
          <a:ext cx="1598857" cy="1279086"/>
        </a:xfrm>
        <a:prstGeom prst="roundRect">
          <a:avLst>
            <a:gd name="adj" fmla="val 10000"/>
          </a:avLst>
        </a:prstGeom>
        <a:solidFill>
          <a:srgbClr val="40788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Idea 3</a:t>
          </a:r>
        </a:p>
      </dsp:txBody>
      <dsp:txXfrm>
        <a:off x="5183286" y="977777"/>
        <a:ext cx="1523931" cy="1204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Organizing and Outlining a Longer Paper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Sentence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C00BCB7-0371-49C6-9D7A-9ACDAAF2FA5F}"/>
              </a:ext>
            </a:extLst>
          </p:cNvPr>
          <p:cNvGrpSpPr/>
          <p:nvPr/>
        </p:nvGrpSpPr>
        <p:grpSpPr>
          <a:xfrm>
            <a:off x="3302891" y="3032689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22EA8F0-B5B2-4437-AB2F-C508CD93AB0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34E9973-77D6-42E5-BEF1-D62991CB216E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Sentence Outlines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CCA18FA-D329-4F88-8804-538898DCE8CB}"/>
              </a:ext>
            </a:extLst>
          </p:cNvPr>
          <p:cNvGrpSpPr/>
          <p:nvPr/>
        </p:nvGrpSpPr>
        <p:grpSpPr>
          <a:xfrm>
            <a:off x="3302891" y="1426063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59400E6-92C4-47F1-A750-300689E61E7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41D091D-95AA-4ACE-8C73-DBF929AC66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Working Outlines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9B9E97-D078-416F-81CE-665C0009F54D}"/>
              </a:ext>
            </a:extLst>
          </p:cNvPr>
          <p:cNvGrpSpPr/>
          <p:nvPr/>
        </p:nvGrpSpPr>
        <p:grpSpPr>
          <a:xfrm>
            <a:off x="3302891" y="2229376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0F7511-C0BE-4839-9543-7441DE4F6F4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1277B3C-765D-42ED-A3C4-5A64AB981809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Topic Outlines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6793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Sentence Outline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DD6ED51-D712-4C6C-8184-3A990AFAB036}"/>
              </a:ext>
            </a:extLst>
          </p:cNvPr>
          <p:cNvGrpSpPr/>
          <p:nvPr/>
        </p:nvGrpSpPr>
        <p:grpSpPr>
          <a:xfrm>
            <a:off x="2499189" y="1532025"/>
            <a:ext cx="7600026" cy="3793950"/>
            <a:chOff x="2592321" y="1383624"/>
            <a:chExt cx="7600026" cy="379395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4321CE9-FD96-42EB-AF0A-67CBE8652542}"/>
                </a:ext>
              </a:extLst>
            </p:cNvPr>
            <p:cNvSpPr/>
            <p:nvPr/>
          </p:nvSpPr>
          <p:spPr>
            <a:xfrm>
              <a:off x="2592321" y="3898488"/>
              <a:ext cx="2047411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40788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/>
                <a:t>Long Essay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6E3DECA-9C66-4009-9171-F81793B06984}"/>
                </a:ext>
              </a:extLst>
            </p:cNvPr>
            <p:cNvSpPr/>
            <p:nvPr/>
          </p:nvSpPr>
          <p:spPr>
            <a:xfrm>
              <a:off x="4720255" y="1383624"/>
              <a:ext cx="2937754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40788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dirty="0"/>
                <a:t>Sentence Outline</a:t>
              </a:r>
              <a:endParaRPr lang="en-US" sz="4300" kern="120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37B2C3-4B99-4718-AA4E-33485DD4478D}"/>
                </a:ext>
              </a:extLst>
            </p:cNvPr>
            <p:cNvSpPr/>
            <p:nvPr/>
          </p:nvSpPr>
          <p:spPr>
            <a:xfrm>
              <a:off x="7738534" y="3898488"/>
              <a:ext cx="2453813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40788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/>
                <a:t>Research Paper</a:t>
              </a: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85932F1-0541-4022-B4C6-B42AA82B3CDD}"/>
              </a:ext>
            </a:extLst>
          </p:cNvPr>
          <p:cNvCxnSpPr>
            <a:cxnSpLocks/>
            <a:stCxn id="12" idx="6"/>
          </p:cNvCxnSpPr>
          <p:nvPr/>
        </p:nvCxnSpPr>
        <p:spPr>
          <a:xfrm flipH="1">
            <a:off x="3522894" y="2811111"/>
            <a:ext cx="1339250" cy="1295222"/>
          </a:xfrm>
          <a:prstGeom prst="line">
            <a:avLst/>
          </a:prstGeom>
          <a:ln>
            <a:solidFill>
              <a:srgbClr val="4078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2CD025B-8F96-4CD6-B694-58CCF7E7584A}"/>
              </a:ext>
            </a:extLst>
          </p:cNvPr>
          <p:cNvCxnSpPr>
            <a:cxnSpLocks/>
            <a:stCxn id="12" idx="5"/>
          </p:cNvCxnSpPr>
          <p:nvPr/>
        </p:nvCxnSpPr>
        <p:spPr>
          <a:xfrm>
            <a:off x="7329856" y="2811111"/>
            <a:ext cx="1542452" cy="1235778"/>
          </a:xfrm>
          <a:prstGeom prst="line">
            <a:avLst/>
          </a:prstGeom>
          <a:ln>
            <a:solidFill>
              <a:srgbClr val="4078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531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Outlines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C00BCB7-0371-49C6-9D7A-9ACDAAF2FA5F}"/>
              </a:ext>
            </a:extLst>
          </p:cNvPr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22EA8F0-B5B2-4437-AB2F-C508CD93AB0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34E9973-77D6-42E5-BEF1-D62991CB216E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Working Outlines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CCA18FA-D329-4F88-8804-538898DCE8CB}"/>
              </a:ext>
            </a:extLst>
          </p:cNvPr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59400E6-92C4-47F1-A750-300689E61E7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41D091D-95AA-4ACE-8C73-DBF929AC66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Topic Outlines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9B9E97-D078-416F-81CE-665C0009F54D}"/>
              </a:ext>
            </a:extLst>
          </p:cNvPr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0F7511-C0BE-4839-9543-7441DE4F6F4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1277B3C-765D-42ED-A3C4-5A64AB981809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Sentence Outlines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2248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Working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C00BCB7-0371-49C6-9D7A-9ACDAAF2FA5F}"/>
              </a:ext>
            </a:extLst>
          </p:cNvPr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22EA8F0-B5B2-4437-AB2F-C508CD93AB0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34E9973-77D6-42E5-BEF1-D62991CB216E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Working Outlines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CCA18FA-D329-4F88-8804-538898DCE8CB}"/>
              </a:ext>
            </a:extLst>
          </p:cNvPr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59400E6-92C4-47F1-A750-300689E61E7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41D091D-95AA-4ACE-8C73-DBF929AC66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Topic Outlines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9B9E97-D078-416F-81CE-665C0009F54D}"/>
              </a:ext>
            </a:extLst>
          </p:cNvPr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0F7511-C0BE-4839-9543-7441DE4F6F4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1277B3C-765D-42ED-A3C4-5A64AB981809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Sentence Outlines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1304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Creating a Working Outline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21745202"/>
              </p:ext>
            </p:extLst>
          </p:nvPr>
        </p:nvGraphicFramePr>
        <p:xfrm>
          <a:off x="1956593" y="1383374"/>
          <a:ext cx="8278813" cy="368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69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C00BCB7-0371-49C6-9D7A-9ACDAAF2FA5F}"/>
              </a:ext>
            </a:extLst>
          </p:cNvPr>
          <p:cNvGrpSpPr/>
          <p:nvPr/>
        </p:nvGrpSpPr>
        <p:grpSpPr>
          <a:xfrm>
            <a:off x="3326650" y="2207509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22EA8F0-B5B2-4437-AB2F-C508CD93AB0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34E9973-77D6-42E5-BEF1-D62991CB216E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Topic Outlines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CCA18FA-D329-4F88-8804-538898DCE8CB}"/>
              </a:ext>
            </a:extLst>
          </p:cNvPr>
          <p:cNvGrpSpPr/>
          <p:nvPr/>
        </p:nvGrpSpPr>
        <p:grpSpPr>
          <a:xfrm>
            <a:off x="3326650" y="1426063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59400E6-92C4-47F1-A750-300689E61E7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41D091D-95AA-4ACE-8C73-DBF929AC66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Working Outlines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9B9E97-D078-416F-81CE-665C0009F54D}"/>
              </a:ext>
            </a:extLst>
          </p:cNvPr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F9F2EB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0F7511-C0BE-4839-9543-7441DE4F6F4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1277B3C-765D-42ED-A3C4-5A64AB981809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>
                      <a:lumMod val="75000"/>
                    </a:schemeClr>
                  </a:solidFill>
                </a:rPr>
                <a:t>Sentence Outlines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7835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8" y="25531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Organizational Pattern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708C65D3-81D9-46B2-8E7D-6A63B5FD91DD}"/>
              </a:ext>
            </a:extLst>
          </p:cNvPr>
          <p:cNvGrpSpPr/>
          <p:nvPr/>
        </p:nvGrpSpPr>
        <p:grpSpPr>
          <a:xfrm>
            <a:off x="2340534" y="1510602"/>
            <a:ext cx="2509242" cy="4391174"/>
            <a:chOff x="2619934" y="1467805"/>
            <a:chExt cx="2509242" cy="4391174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9989FA9-9D43-44B1-864B-C0747784DF1C}"/>
                </a:ext>
              </a:extLst>
            </p:cNvPr>
            <p:cNvSpPr/>
            <p:nvPr/>
          </p:nvSpPr>
          <p:spPr>
            <a:xfrm>
              <a:off x="2619934" y="1467805"/>
              <a:ext cx="2509242" cy="1254621"/>
            </a:xfrm>
            <a:custGeom>
              <a:avLst/>
              <a:gdLst>
                <a:gd name="connsiteX0" fmla="*/ 0 w 2509242"/>
                <a:gd name="connsiteY0" fmla="*/ 125462 h 1254621"/>
                <a:gd name="connsiteX1" fmla="*/ 125462 w 2509242"/>
                <a:gd name="connsiteY1" fmla="*/ 0 h 1254621"/>
                <a:gd name="connsiteX2" fmla="*/ 2383780 w 2509242"/>
                <a:gd name="connsiteY2" fmla="*/ 0 h 1254621"/>
                <a:gd name="connsiteX3" fmla="*/ 2509242 w 2509242"/>
                <a:gd name="connsiteY3" fmla="*/ 125462 h 1254621"/>
                <a:gd name="connsiteX4" fmla="*/ 2509242 w 2509242"/>
                <a:gd name="connsiteY4" fmla="*/ 1129159 h 1254621"/>
                <a:gd name="connsiteX5" fmla="*/ 2383780 w 2509242"/>
                <a:gd name="connsiteY5" fmla="*/ 1254621 h 1254621"/>
                <a:gd name="connsiteX6" fmla="*/ 125462 w 2509242"/>
                <a:gd name="connsiteY6" fmla="*/ 1254621 h 1254621"/>
                <a:gd name="connsiteX7" fmla="*/ 0 w 2509242"/>
                <a:gd name="connsiteY7" fmla="*/ 1129159 h 1254621"/>
                <a:gd name="connsiteX8" fmla="*/ 0 w 2509242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9242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2383780" y="0"/>
                  </a:lnTo>
                  <a:cubicBezTo>
                    <a:pt x="2453071" y="0"/>
                    <a:pt x="2509242" y="56171"/>
                    <a:pt x="2509242" y="125462"/>
                  </a:cubicBezTo>
                  <a:lnTo>
                    <a:pt x="2509242" y="1129159"/>
                  </a:lnTo>
                  <a:cubicBezTo>
                    <a:pt x="2509242" y="1198450"/>
                    <a:pt x="2453071" y="1254621"/>
                    <a:pt x="2383780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solidFill>
              <a:srgbClr val="40788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9137" tIns="85007" rIns="109137" bIns="85007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/>
                <a:t>Cause and Effect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B739831-97B1-4D99-A2C5-2DB7AEB6850C}"/>
                </a:ext>
              </a:extLst>
            </p:cNvPr>
            <p:cNvSpPr/>
            <p:nvPr/>
          </p:nvSpPr>
          <p:spPr>
            <a:xfrm>
              <a:off x="2870858" y="2722426"/>
              <a:ext cx="250924" cy="94096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40965"/>
                  </a:lnTo>
                  <a:lnTo>
                    <a:pt x="250924" y="940965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36819C8-7962-4BDC-BD5E-A965B861E044}"/>
                </a:ext>
              </a:extLst>
            </p:cNvPr>
            <p:cNvSpPr/>
            <p:nvPr/>
          </p:nvSpPr>
          <p:spPr>
            <a:xfrm>
              <a:off x="3121782" y="3036081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rgbClr val="40788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Inform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D2241D0-3214-4931-A4E9-A623A3DDB8F0}"/>
                </a:ext>
              </a:extLst>
            </p:cNvPr>
            <p:cNvSpPr/>
            <p:nvPr/>
          </p:nvSpPr>
          <p:spPr>
            <a:xfrm>
              <a:off x="2870858" y="2722426"/>
              <a:ext cx="250924" cy="25092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09242"/>
                  </a:lnTo>
                  <a:lnTo>
                    <a:pt x="250924" y="2509242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42FFDB0-F9F3-4DE2-8FA9-391575C88EBA}"/>
                </a:ext>
              </a:extLst>
            </p:cNvPr>
            <p:cNvSpPr/>
            <p:nvPr/>
          </p:nvSpPr>
          <p:spPr>
            <a:xfrm>
              <a:off x="3121782" y="4604358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rgbClr val="40788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Persuade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BD7AE79-A04E-4CED-A273-73670F91A24E}"/>
              </a:ext>
            </a:extLst>
          </p:cNvPr>
          <p:cNvGrpSpPr/>
          <p:nvPr/>
        </p:nvGrpSpPr>
        <p:grpSpPr>
          <a:xfrm>
            <a:off x="7342226" y="1510602"/>
            <a:ext cx="2509242" cy="4391174"/>
            <a:chOff x="2619934" y="1467805"/>
            <a:chExt cx="2509242" cy="439117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8D839A1-F83F-4E91-AFF1-9AEB4B5BBDAE}"/>
                </a:ext>
              </a:extLst>
            </p:cNvPr>
            <p:cNvSpPr/>
            <p:nvPr/>
          </p:nvSpPr>
          <p:spPr>
            <a:xfrm>
              <a:off x="2619934" y="1467805"/>
              <a:ext cx="2509242" cy="1254621"/>
            </a:xfrm>
            <a:custGeom>
              <a:avLst/>
              <a:gdLst>
                <a:gd name="connsiteX0" fmla="*/ 0 w 2509242"/>
                <a:gd name="connsiteY0" fmla="*/ 125462 h 1254621"/>
                <a:gd name="connsiteX1" fmla="*/ 125462 w 2509242"/>
                <a:gd name="connsiteY1" fmla="*/ 0 h 1254621"/>
                <a:gd name="connsiteX2" fmla="*/ 2383780 w 2509242"/>
                <a:gd name="connsiteY2" fmla="*/ 0 h 1254621"/>
                <a:gd name="connsiteX3" fmla="*/ 2509242 w 2509242"/>
                <a:gd name="connsiteY3" fmla="*/ 125462 h 1254621"/>
                <a:gd name="connsiteX4" fmla="*/ 2509242 w 2509242"/>
                <a:gd name="connsiteY4" fmla="*/ 1129159 h 1254621"/>
                <a:gd name="connsiteX5" fmla="*/ 2383780 w 2509242"/>
                <a:gd name="connsiteY5" fmla="*/ 1254621 h 1254621"/>
                <a:gd name="connsiteX6" fmla="*/ 125462 w 2509242"/>
                <a:gd name="connsiteY6" fmla="*/ 1254621 h 1254621"/>
                <a:gd name="connsiteX7" fmla="*/ 0 w 2509242"/>
                <a:gd name="connsiteY7" fmla="*/ 1129159 h 1254621"/>
                <a:gd name="connsiteX8" fmla="*/ 0 w 2509242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9242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2383780" y="0"/>
                  </a:lnTo>
                  <a:cubicBezTo>
                    <a:pt x="2453071" y="0"/>
                    <a:pt x="2509242" y="56171"/>
                    <a:pt x="2509242" y="125462"/>
                  </a:cubicBezTo>
                  <a:lnTo>
                    <a:pt x="2509242" y="1129159"/>
                  </a:lnTo>
                  <a:cubicBezTo>
                    <a:pt x="2509242" y="1198450"/>
                    <a:pt x="2453071" y="1254621"/>
                    <a:pt x="2383780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solidFill>
              <a:srgbClr val="40788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9137" tIns="85007" rIns="109137" bIns="85007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/>
                <a:t>Spatial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FEE6713-E44E-44D5-9874-E06FAE35B380}"/>
                </a:ext>
              </a:extLst>
            </p:cNvPr>
            <p:cNvSpPr/>
            <p:nvPr/>
          </p:nvSpPr>
          <p:spPr>
            <a:xfrm>
              <a:off x="2870858" y="2722426"/>
              <a:ext cx="250924" cy="94096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40965"/>
                  </a:lnTo>
                  <a:lnTo>
                    <a:pt x="250924" y="940965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18FC001-DA34-4663-93DE-2D415AE7A8B6}"/>
                </a:ext>
              </a:extLst>
            </p:cNvPr>
            <p:cNvSpPr/>
            <p:nvPr/>
          </p:nvSpPr>
          <p:spPr>
            <a:xfrm>
              <a:off x="3121782" y="3036081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rgbClr val="40788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Inform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FA8F63D-AFD2-492F-A2B4-00B205BACCE6}"/>
                </a:ext>
              </a:extLst>
            </p:cNvPr>
            <p:cNvSpPr/>
            <p:nvPr/>
          </p:nvSpPr>
          <p:spPr>
            <a:xfrm>
              <a:off x="2870858" y="2722426"/>
              <a:ext cx="250924" cy="25092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09242"/>
                  </a:lnTo>
                  <a:lnTo>
                    <a:pt x="250924" y="2509242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403753A-BC0F-4401-ADDF-E5D49B68BDF8}"/>
                </a:ext>
              </a:extLst>
            </p:cNvPr>
            <p:cNvSpPr/>
            <p:nvPr/>
          </p:nvSpPr>
          <p:spPr>
            <a:xfrm>
              <a:off x="3121782" y="4604358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rgbClr val="40788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Entertain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8301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Formatting a Topic Outline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46EEE1-A87B-47B1-A65C-300DED88F55E}"/>
              </a:ext>
            </a:extLst>
          </p:cNvPr>
          <p:cNvGrpSpPr/>
          <p:nvPr/>
        </p:nvGrpSpPr>
        <p:grpSpPr>
          <a:xfrm>
            <a:off x="4632697" y="3623733"/>
            <a:ext cx="3691466" cy="693935"/>
            <a:chOff x="1906953" y="1849761"/>
            <a:chExt cx="5443662" cy="693935"/>
          </a:xfrm>
          <a:solidFill>
            <a:srgbClr val="87AB93"/>
          </a:solidFill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D6D5C0FA-F53A-4A42-B7C9-86023D9559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677B0D-8214-4149-975A-A9744AE70AB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942689B5-BAA4-4DBB-BE4B-B9F81D6B6949}"/>
              </a:ext>
            </a:extLst>
          </p:cNvPr>
          <p:cNvSpPr/>
          <p:nvPr/>
        </p:nvSpPr>
        <p:spPr>
          <a:xfrm>
            <a:off x="7000064" y="3018777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4814DAF-927C-4E95-B46B-F39B2190B147}"/>
              </a:ext>
            </a:extLst>
          </p:cNvPr>
          <p:cNvGrpSpPr/>
          <p:nvPr/>
        </p:nvGrpSpPr>
        <p:grpSpPr>
          <a:xfrm>
            <a:off x="4064001" y="2683613"/>
            <a:ext cx="3691466" cy="693935"/>
            <a:chOff x="1906953" y="1849761"/>
            <a:chExt cx="5443662" cy="693935"/>
          </a:xfrm>
          <a:solidFill>
            <a:srgbClr val="6F9D77"/>
          </a:solidFill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03DA4FEF-19D1-4878-9DB2-A1A97311A79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0E3D7A-D507-4C48-A1EE-11B00658BEC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8">
            <a:extLst>
              <a:ext uri="{FF2B5EF4-FFF2-40B4-BE49-F238E27FC236}">
                <a16:creationId xmlns:a16="http://schemas.microsoft.com/office/drawing/2014/main" id="{4DC5B062-C8C7-4416-8ADD-6E55EAEAA648}"/>
              </a:ext>
            </a:extLst>
          </p:cNvPr>
          <p:cNvSpPr/>
          <p:nvPr/>
        </p:nvSpPr>
        <p:spPr>
          <a:xfrm>
            <a:off x="6478430" y="2081256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4E307C-2727-4167-976D-0C04842DBF2F}"/>
              </a:ext>
            </a:extLst>
          </p:cNvPr>
          <p:cNvGrpSpPr/>
          <p:nvPr/>
        </p:nvGrpSpPr>
        <p:grpSpPr>
          <a:xfrm>
            <a:off x="3522134" y="1713859"/>
            <a:ext cx="3691466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732BBE-F7E2-4725-8A37-9C9C64F0FEE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9BF7CB-2A6E-4547-BCB8-6C012FE642EF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I.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6064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Formatting a Topic Outline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46EEE1-A87B-47B1-A65C-300DED88F55E}"/>
              </a:ext>
            </a:extLst>
          </p:cNvPr>
          <p:cNvGrpSpPr/>
          <p:nvPr/>
        </p:nvGrpSpPr>
        <p:grpSpPr>
          <a:xfrm>
            <a:off x="4632697" y="3623733"/>
            <a:ext cx="3691466" cy="693935"/>
            <a:chOff x="1906953" y="1849761"/>
            <a:chExt cx="5443662" cy="693935"/>
          </a:xfrm>
          <a:solidFill>
            <a:srgbClr val="87AB93"/>
          </a:solidFill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D6D5C0FA-F53A-4A42-B7C9-86023D9559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677B0D-8214-4149-975A-A9744AE70AB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942689B5-BAA4-4DBB-BE4B-B9F81D6B6949}"/>
              </a:ext>
            </a:extLst>
          </p:cNvPr>
          <p:cNvSpPr/>
          <p:nvPr/>
        </p:nvSpPr>
        <p:spPr>
          <a:xfrm>
            <a:off x="7000064" y="3018777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4814DAF-927C-4E95-B46B-F39B2190B147}"/>
              </a:ext>
            </a:extLst>
          </p:cNvPr>
          <p:cNvGrpSpPr/>
          <p:nvPr/>
        </p:nvGrpSpPr>
        <p:grpSpPr>
          <a:xfrm>
            <a:off x="4064001" y="2683613"/>
            <a:ext cx="3691466" cy="693935"/>
            <a:chOff x="1906953" y="1849761"/>
            <a:chExt cx="5443662" cy="693935"/>
          </a:xfrm>
          <a:solidFill>
            <a:srgbClr val="6F9D77"/>
          </a:solidFill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03DA4FEF-19D1-4878-9DB2-A1A97311A79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0E3D7A-D507-4C48-A1EE-11B00658BEC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A. Subheading</a:t>
              </a:r>
            </a:p>
          </p:txBody>
        </p:sp>
      </p:grpSp>
      <p:sp>
        <p:nvSpPr>
          <p:cNvPr id="2" name="Rectangle 8">
            <a:extLst>
              <a:ext uri="{FF2B5EF4-FFF2-40B4-BE49-F238E27FC236}">
                <a16:creationId xmlns:a16="http://schemas.microsoft.com/office/drawing/2014/main" id="{4DC5B062-C8C7-4416-8ADD-6E55EAEAA648}"/>
              </a:ext>
            </a:extLst>
          </p:cNvPr>
          <p:cNvSpPr/>
          <p:nvPr/>
        </p:nvSpPr>
        <p:spPr>
          <a:xfrm>
            <a:off x="6478430" y="2081256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4E307C-2727-4167-976D-0C04842DBF2F}"/>
              </a:ext>
            </a:extLst>
          </p:cNvPr>
          <p:cNvGrpSpPr/>
          <p:nvPr/>
        </p:nvGrpSpPr>
        <p:grpSpPr>
          <a:xfrm>
            <a:off x="3522134" y="1713859"/>
            <a:ext cx="3691466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732BBE-F7E2-4725-8A37-9C9C64F0FEE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9BF7CB-2A6E-4547-BCB8-6C012FE642EF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I.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614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Formatting a Topic Outline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46EEE1-A87B-47B1-A65C-300DED88F55E}"/>
              </a:ext>
            </a:extLst>
          </p:cNvPr>
          <p:cNvGrpSpPr/>
          <p:nvPr/>
        </p:nvGrpSpPr>
        <p:grpSpPr>
          <a:xfrm>
            <a:off x="4632697" y="3623733"/>
            <a:ext cx="3691466" cy="693935"/>
            <a:chOff x="1906953" y="1849761"/>
            <a:chExt cx="5443662" cy="693935"/>
          </a:xfrm>
          <a:solidFill>
            <a:srgbClr val="87AB93"/>
          </a:solidFill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D6D5C0FA-F53A-4A42-B7C9-86023D9559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677B0D-8214-4149-975A-A9744AE70AB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1. Minor Sub-Point</a:t>
              </a:r>
            </a:p>
          </p:txBody>
        </p:sp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942689B5-BAA4-4DBB-BE4B-B9F81D6B6949}"/>
              </a:ext>
            </a:extLst>
          </p:cNvPr>
          <p:cNvSpPr/>
          <p:nvPr/>
        </p:nvSpPr>
        <p:spPr>
          <a:xfrm>
            <a:off x="7000064" y="3018777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4814DAF-927C-4E95-B46B-F39B2190B147}"/>
              </a:ext>
            </a:extLst>
          </p:cNvPr>
          <p:cNvGrpSpPr/>
          <p:nvPr/>
        </p:nvGrpSpPr>
        <p:grpSpPr>
          <a:xfrm>
            <a:off x="4064001" y="2683613"/>
            <a:ext cx="3691466" cy="693935"/>
            <a:chOff x="1906953" y="1849761"/>
            <a:chExt cx="5443662" cy="693935"/>
          </a:xfrm>
          <a:solidFill>
            <a:srgbClr val="6F9D77"/>
          </a:solidFill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03DA4FEF-19D1-4878-9DB2-A1A97311A79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0E3D7A-D507-4C48-A1EE-11B00658BEC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A. Subheading</a:t>
              </a:r>
            </a:p>
          </p:txBody>
        </p:sp>
      </p:grpSp>
      <p:sp>
        <p:nvSpPr>
          <p:cNvPr id="2" name="Rectangle 8">
            <a:extLst>
              <a:ext uri="{FF2B5EF4-FFF2-40B4-BE49-F238E27FC236}">
                <a16:creationId xmlns:a16="http://schemas.microsoft.com/office/drawing/2014/main" id="{4DC5B062-C8C7-4416-8ADD-6E55EAEAA648}"/>
              </a:ext>
            </a:extLst>
          </p:cNvPr>
          <p:cNvSpPr/>
          <p:nvPr/>
        </p:nvSpPr>
        <p:spPr>
          <a:xfrm>
            <a:off x="6478430" y="2081256"/>
            <a:ext cx="812799" cy="874617"/>
          </a:xfrm>
          <a:prstGeom prst="downArrow">
            <a:avLst/>
          </a:prstGeom>
          <a:solidFill>
            <a:srgbClr val="478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4E307C-2727-4167-976D-0C04842DBF2F}"/>
              </a:ext>
            </a:extLst>
          </p:cNvPr>
          <p:cNvGrpSpPr/>
          <p:nvPr/>
        </p:nvGrpSpPr>
        <p:grpSpPr>
          <a:xfrm>
            <a:off x="3522134" y="1713859"/>
            <a:ext cx="3691466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732BBE-F7E2-4725-8A37-9C9C64F0FEE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9BF7CB-2A6E-4547-BCB8-6C012FE642EF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I.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761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113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34</cp:revision>
  <dcterms:created xsi:type="dcterms:W3CDTF">2017-06-16T13:06:21Z</dcterms:created>
  <dcterms:modified xsi:type="dcterms:W3CDTF">2020-08-21T14:19:53Z</dcterms:modified>
</cp:coreProperties>
</file>